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55D6-1FBC-459E-A363-02684D274834}" type="datetimeFigureOut">
              <a:rPr lang="cs-CZ" smtClean="0"/>
              <a:pPr/>
              <a:t>05.04.2021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33E56BB-D06A-45EC-A9C7-4F3BD0A9A6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55D6-1FBC-459E-A363-02684D274834}" type="datetimeFigureOut">
              <a:rPr lang="cs-CZ" smtClean="0"/>
              <a:pPr/>
              <a:t>05.04.2021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56BB-D06A-45EC-A9C7-4F3BD0A9A6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55D6-1FBC-459E-A363-02684D274834}" type="datetimeFigureOut">
              <a:rPr lang="cs-CZ" smtClean="0"/>
              <a:pPr/>
              <a:t>05.04.2021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56BB-D06A-45EC-A9C7-4F3BD0A9A6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55D6-1FBC-459E-A363-02684D274834}" type="datetimeFigureOut">
              <a:rPr lang="cs-CZ" smtClean="0"/>
              <a:pPr/>
              <a:t>05.04.2021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33E56BB-D06A-45EC-A9C7-4F3BD0A9A6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55D6-1FBC-459E-A363-02684D274834}" type="datetimeFigureOut">
              <a:rPr lang="cs-CZ" smtClean="0"/>
              <a:pPr/>
              <a:t>05.04.2021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56BB-D06A-45EC-A9C7-4F3BD0A9A6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55D6-1FBC-459E-A363-02684D274834}" type="datetimeFigureOut">
              <a:rPr lang="cs-CZ" smtClean="0"/>
              <a:pPr/>
              <a:t>05.04.2021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56BB-D06A-45EC-A9C7-4F3BD0A9A6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55D6-1FBC-459E-A363-02684D274834}" type="datetimeFigureOut">
              <a:rPr lang="cs-CZ" smtClean="0"/>
              <a:pPr/>
              <a:t>05.04.2021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33E56BB-D06A-45EC-A9C7-4F3BD0A9A6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55D6-1FBC-459E-A363-02684D274834}" type="datetimeFigureOut">
              <a:rPr lang="cs-CZ" smtClean="0"/>
              <a:pPr/>
              <a:t>05.04.2021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56BB-D06A-45EC-A9C7-4F3BD0A9A6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55D6-1FBC-459E-A363-02684D274834}" type="datetimeFigureOut">
              <a:rPr lang="cs-CZ" smtClean="0"/>
              <a:pPr/>
              <a:t>05.04.2021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56BB-D06A-45EC-A9C7-4F3BD0A9A6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55D6-1FBC-459E-A363-02684D274834}" type="datetimeFigureOut">
              <a:rPr lang="cs-CZ" smtClean="0"/>
              <a:pPr/>
              <a:t>05.04.2021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56BB-D06A-45EC-A9C7-4F3BD0A9A6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55D6-1FBC-459E-A363-02684D274834}" type="datetimeFigureOut">
              <a:rPr lang="cs-CZ" smtClean="0"/>
              <a:pPr/>
              <a:t>05.04.2021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56BB-D06A-45EC-A9C7-4F3BD0A9A6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3A55D6-1FBC-459E-A363-02684D274834}" type="datetimeFigureOut">
              <a:rPr lang="cs-CZ" smtClean="0"/>
              <a:pPr/>
              <a:t>05.04.2021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3E56BB-D06A-45EC-A9C7-4F3BD0A9A6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C3F80FD7-456F-41E3-95CE-EC401DFA85EA}"/>
              </a:ext>
            </a:extLst>
          </p:cNvPr>
          <p:cNvSpPr/>
          <p:nvPr/>
        </p:nvSpPr>
        <p:spPr>
          <a:xfrm>
            <a:off x="467545" y="324433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pád podstatných jmen po členu určitém</a:t>
            </a:r>
            <a:endParaRPr lang="cs-CZ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066DC842-6DE7-4B6A-941E-9BAC4C344F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4868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Autofit/>
          </a:bodyPr>
          <a:lstStyle/>
          <a:p>
            <a:r>
              <a:rPr lang="cs-CZ" sz="4400" b="1" dirty="0">
                <a:latin typeface="Calibri" panose="020F0502020204030204" pitchFamily="34" charset="0"/>
                <a:cs typeface="Calibri" panose="020F0502020204030204" pitchFamily="34" charset="0"/>
              </a:rPr>
              <a:t>4. pád podstatných jmen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768746"/>
              </p:ext>
            </p:extLst>
          </p:nvPr>
        </p:nvGraphicFramePr>
        <p:xfrm>
          <a:off x="539552" y="1916832"/>
          <a:ext cx="793122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7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7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1637">
                <a:tc>
                  <a:txBody>
                    <a:bodyPr/>
                    <a:lstStyle/>
                    <a:p>
                      <a:endParaRPr lang="cs-CZ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mužský rod</a:t>
                      </a:r>
                      <a:endParaRPr lang="cs-CZ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ženský</a:t>
                      </a:r>
                      <a:r>
                        <a:rPr lang="cs-CZ" sz="28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rod</a:t>
                      </a:r>
                      <a:endParaRPr lang="cs-CZ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střední rod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637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pád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</a:t>
                      </a:r>
                      <a:endParaRPr lang="cs-CZ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das</a:t>
                      </a:r>
                      <a:endParaRPr lang="cs-CZ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637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pád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dirty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err="1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</a:t>
                      </a:r>
                      <a:endParaRPr lang="cs-CZ" sz="2800" b="1" dirty="0">
                        <a:solidFill>
                          <a:srgbClr val="FFC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err="1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das</a:t>
                      </a:r>
                      <a:endParaRPr lang="cs-CZ" sz="2800" b="1" dirty="0">
                        <a:solidFill>
                          <a:srgbClr val="FFC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bdélník 10"/>
          <p:cNvSpPr/>
          <p:nvPr/>
        </p:nvSpPr>
        <p:spPr>
          <a:xfrm>
            <a:off x="611560" y="4725144"/>
            <a:ext cx="784887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Typická slovesa:  </a:t>
            </a:r>
            <a:r>
              <a:rPr 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kaufen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malen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haben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fotografieren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suchen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sehen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bekommen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Příklady:</a:t>
            </a:r>
            <a:endParaRPr lang="cs-CZ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627984"/>
          </a:xfrm>
        </p:spPr>
        <p:txBody>
          <a:bodyPr/>
          <a:lstStyle/>
          <a:p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Er malt </a:t>
            </a:r>
            <a:r>
              <a:rPr lang="cs-CZ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Haus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Ich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sehe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Hund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Wir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haben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Katze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Suchst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Pinsel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fotografieren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Schule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Kauft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Auto?</a:t>
            </a:r>
          </a:p>
          <a:p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bekommt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cs-CZ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Tasche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cs-CZ" dirty="0">
              <a:latin typeface="Calibri"/>
            </a:endParaRP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Autofit/>
          </a:bodyPr>
          <a:lstStyle/>
          <a:p>
            <a:r>
              <a:rPr lang="cs-CZ" sz="4400" b="1" dirty="0">
                <a:latin typeface="Calibri" panose="020F0502020204030204" pitchFamily="34" charset="0"/>
                <a:cs typeface="Calibri" panose="020F0502020204030204" pitchFamily="34" charset="0"/>
              </a:rPr>
              <a:t>Doplň člen určitý ve 4. pádu: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Tina malt ...................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Hund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Habt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ihr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...................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Oma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sucht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...............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Tasche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Wir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fotografieren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................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Kind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Mein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Freund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kauft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...............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Buch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nicht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Siehst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.................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Maus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Ich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schreibe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..................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Brief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Autofit/>
          </a:bodyPr>
          <a:lstStyle/>
          <a:p>
            <a:pPr algn="l"/>
            <a:r>
              <a:rPr lang="cs-CZ" sz="4400" b="1" dirty="0">
                <a:latin typeface="Calibri" panose="020F0502020204030204" pitchFamily="34" charset="0"/>
                <a:cs typeface="Calibri" panose="020F0502020204030204" pitchFamily="34" charset="0"/>
              </a:rPr>
              <a:t>řešení: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Tina malt </a:t>
            </a:r>
            <a:r>
              <a:rPr lang="cs-CZ" b="1" u="sng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cs-CZ" b="1" u="sng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</a:t>
            </a:r>
            <a:r>
              <a:rPr lang="cs-CZ" b="1" u="sng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cs-CZ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Hund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Habt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ihr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b="1" u="sng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cs-CZ" b="1" u="sng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</a:t>
            </a:r>
            <a:r>
              <a:rPr lang="cs-CZ" b="1" u="sng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cs-CZ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Oma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sucht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u="sng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cs-CZ" b="1" u="sng" dirty="0" err="1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cs-CZ" b="1" u="sng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cs-CZ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Tasche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Wir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fotografieren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u="sng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cs-CZ" b="1" u="sng" dirty="0" err="1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cs-CZ" b="1" u="sng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Kind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Mein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Freund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kauft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u="sng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cs-CZ" b="1" u="sng" dirty="0" err="1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cs-CZ" b="1" u="sng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cs-CZ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Buch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nicht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Siehst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u="sng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cs-CZ" b="1" u="sng" dirty="0" err="1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cs-CZ" b="1" u="sng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cs-CZ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Maus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Ich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schreibe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u="sng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cs-CZ" b="1" u="sng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</a:t>
            </a:r>
            <a:r>
              <a:rPr lang="cs-CZ" b="1" u="sng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cs-CZ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Brief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cs-CZ" dirty="0"/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356</TotalTime>
  <Words>171</Words>
  <Application>Microsoft Office PowerPoint</Application>
  <PresentationFormat>Předvádění na obrazovce (4:3)</PresentationFormat>
  <Paragraphs>38</Paragraphs>
  <Slides>5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Calibri</vt:lpstr>
      <vt:lpstr>Franklin Gothic Book</vt:lpstr>
      <vt:lpstr>Franklin Gothic Medium</vt:lpstr>
      <vt:lpstr>Wingdings</vt:lpstr>
      <vt:lpstr>Wingdings 2</vt:lpstr>
      <vt:lpstr>Cesta</vt:lpstr>
      <vt:lpstr>Prezentace aplikace PowerPoint</vt:lpstr>
      <vt:lpstr>4. pád podstatných jmen</vt:lpstr>
      <vt:lpstr>Příklady:</vt:lpstr>
      <vt:lpstr>Doplň člen určitý ve 4. pádu:</vt:lpstr>
      <vt:lpstr>řešení: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standard</dc:creator>
  <cp:lastModifiedBy>Světluše Pospíšilová</cp:lastModifiedBy>
  <cp:revision>40</cp:revision>
  <cp:lastPrinted>2013-12-05T12:04:40Z</cp:lastPrinted>
  <dcterms:created xsi:type="dcterms:W3CDTF">2013-07-21T11:21:13Z</dcterms:created>
  <dcterms:modified xsi:type="dcterms:W3CDTF">2021-04-05T08:56:21Z</dcterms:modified>
</cp:coreProperties>
</file>